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BF8C8-3D84-46A4-B5DE-633E227FC9B5}" v="13" dt="2022-12-07T00:42:49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6" autoAdjust="0"/>
    <p:restoredTop sz="94660"/>
  </p:normalViewPr>
  <p:slideViewPr>
    <p:cSldViewPr snapToGrid="0">
      <p:cViewPr varScale="1">
        <p:scale>
          <a:sx n="57" d="100"/>
          <a:sy n="57" d="100"/>
        </p:scale>
        <p:origin x="67" y="1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an Marques" userId="d6a60c8ff49ae7ef" providerId="LiveId" clId="{80EBF8C8-3D84-46A4-B5DE-633E227FC9B5}"/>
    <pc:docChg chg="undo custSel addSld delSld modSld sldOrd">
      <pc:chgData name="Dean Marques" userId="d6a60c8ff49ae7ef" providerId="LiveId" clId="{80EBF8C8-3D84-46A4-B5DE-633E227FC9B5}" dt="2022-12-07T02:30:26.649" v="3069" actId="20577"/>
      <pc:docMkLst>
        <pc:docMk/>
      </pc:docMkLst>
      <pc:sldChg chg="addSp delSp modSp mod">
        <pc:chgData name="Dean Marques" userId="d6a60c8ff49ae7ef" providerId="LiveId" clId="{80EBF8C8-3D84-46A4-B5DE-633E227FC9B5}" dt="2022-12-06T06:37:32.537" v="101" actId="1076"/>
        <pc:sldMkLst>
          <pc:docMk/>
          <pc:sldMk cId="1069251208" sldId="256"/>
        </pc:sldMkLst>
        <pc:spChg chg="mod">
          <ac:chgData name="Dean Marques" userId="d6a60c8ff49ae7ef" providerId="LiveId" clId="{80EBF8C8-3D84-46A4-B5DE-633E227FC9B5}" dt="2022-12-06T06:35:29.865" v="93" actId="20577"/>
          <ac:spMkLst>
            <pc:docMk/>
            <pc:sldMk cId="1069251208" sldId="256"/>
            <ac:spMk id="2" creationId="{34B8777F-5099-9AF4-5324-E21EB3D327CE}"/>
          </ac:spMkLst>
        </pc:spChg>
        <pc:spChg chg="mod">
          <ac:chgData name="Dean Marques" userId="d6a60c8ff49ae7ef" providerId="LiveId" clId="{80EBF8C8-3D84-46A4-B5DE-633E227FC9B5}" dt="2022-12-06T06:35:27.099" v="92" actId="20577"/>
          <ac:spMkLst>
            <pc:docMk/>
            <pc:sldMk cId="1069251208" sldId="256"/>
            <ac:spMk id="3" creationId="{181B6A96-6EFF-8784-6C1E-357F52A1D857}"/>
          </ac:spMkLst>
        </pc:spChg>
        <pc:picChg chg="add del mod">
          <ac:chgData name="Dean Marques" userId="d6a60c8ff49ae7ef" providerId="LiveId" clId="{80EBF8C8-3D84-46A4-B5DE-633E227FC9B5}" dt="2022-12-06T06:36:33.020" v="96" actId="21"/>
          <ac:picMkLst>
            <pc:docMk/>
            <pc:sldMk cId="1069251208" sldId="256"/>
            <ac:picMk id="4" creationId="{050AD3D8-32F6-6DD9-CC96-BEC7EB430165}"/>
          </ac:picMkLst>
        </pc:picChg>
        <pc:picChg chg="add mod">
          <ac:chgData name="Dean Marques" userId="d6a60c8ff49ae7ef" providerId="LiveId" clId="{80EBF8C8-3D84-46A4-B5DE-633E227FC9B5}" dt="2022-12-06T06:37:32.537" v="101" actId="1076"/>
          <ac:picMkLst>
            <pc:docMk/>
            <pc:sldMk cId="1069251208" sldId="256"/>
            <ac:picMk id="6" creationId="{04645528-2CDD-3891-C08C-A9EEE330B955}"/>
          </ac:picMkLst>
        </pc:picChg>
      </pc:sldChg>
      <pc:sldChg chg="modSp new mod">
        <pc:chgData name="Dean Marques" userId="d6a60c8ff49ae7ef" providerId="LiveId" clId="{80EBF8C8-3D84-46A4-B5DE-633E227FC9B5}" dt="2022-12-07T00:21:27.476" v="2836" actId="5793"/>
        <pc:sldMkLst>
          <pc:docMk/>
          <pc:sldMk cId="1650057725" sldId="257"/>
        </pc:sldMkLst>
        <pc:spChg chg="mod">
          <ac:chgData name="Dean Marques" userId="d6a60c8ff49ae7ef" providerId="LiveId" clId="{80EBF8C8-3D84-46A4-B5DE-633E227FC9B5}" dt="2022-12-07T00:19:17.556" v="2627" actId="6549"/>
          <ac:spMkLst>
            <pc:docMk/>
            <pc:sldMk cId="1650057725" sldId="257"/>
            <ac:spMk id="2" creationId="{ABA396C5-30A4-9235-D81F-5F6EF1B11503}"/>
          </ac:spMkLst>
        </pc:spChg>
        <pc:spChg chg="mod">
          <ac:chgData name="Dean Marques" userId="d6a60c8ff49ae7ef" providerId="LiveId" clId="{80EBF8C8-3D84-46A4-B5DE-633E227FC9B5}" dt="2022-12-07T00:21:27.476" v="2836" actId="5793"/>
          <ac:spMkLst>
            <pc:docMk/>
            <pc:sldMk cId="1650057725" sldId="257"/>
            <ac:spMk id="3" creationId="{24B6FFFF-B52A-D4C6-6427-2F00FD628574}"/>
          </ac:spMkLst>
        </pc:spChg>
      </pc:sldChg>
      <pc:sldChg chg="addSp modSp new mod">
        <pc:chgData name="Dean Marques" userId="d6a60c8ff49ae7ef" providerId="LiveId" clId="{80EBF8C8-3D84-46A4-B5DE-633E227FC9B5}" dt="2022-12-07T02:30:26.649" v="3069" actId="20577"/>
        <pc:sldMkLst>
          <pc:docMk/>
          <pc:sldMk cId="921143057" sldId="258"/>
        </pc:sldMkLst>
        <pc:spChg chg="mod">
          <ac:chgData name="Dean Marques" userId="d6a60c8ff49ae7ef" providerId="LiveId" clId="{80EBF8C8-3D84-46A4-B5DE-633E227FC9B5}" dt="2022-12-06T20:55:51.372" v="1313" actId="20577"/>
          <ac:spMkLst>
            <pc:docMk/>
            <pc:sldMk cId="921143057" sldId="258"/>
            <ac:spMk id="2" creationId="{D2D9418D-B373-6386-9A4B-90500A0F7DC4}"/>
          </ac:spMkLst>
        </pc:spChg>
        <pc:spChg chg="mod">
          <ac:chgData name="Dean Marques" userId="d6a60c8ff49ae7ef" providerId="LiveId" clId="{80EBF8C8-3D84-46A4-B5DE-633E227FC9B5}" dt="2022-12-07T02:30:26.649" v="3069" actId="20577"/>
          <ac:spMkLst>
            <pc:docMk/>
            <pc:sldMk cId="921143057" sldId="258"/>
            <ac:spMk id="3" creationId="{DF104519-398F-0446-F515-838EB73B930F}"/>
          </ac:spMkLst>
        </pc:spChg>
        <pc:picChg chg="add mod">
          <ac:chgData name="Dean Marques" userId="d6a60c8ff49ae7ef" providerId="LiveId" clId="{80EBF8C8-3D84-46A4-B5DE-633E227FC9B5}" dt="2022-12-06T23:48:42.897" v="2322" actId="1076"/>
          <ac:picMkLst>
            <pc:docMk/>
            <pc:sldMk cId="921143057" sldId="258"/>
            <ac:picMk id="4" creationId="{BE2A2882-FA96-7860-933A-5E66354B6F95}"/>
          </ac:picMkLst>
        </pc:picChg>
        <pc:picChg chg="add mod">
          <ac:chgData name="Dean Marques" userId="d6a60c8ff49ae7ef" providerId="LiveId" clId="{80EBF8C8-3D84-46A4-B5DE-633E227FC9B5}" dt="2022-12-06T21:51:36.763" v="1953" actId="1076"/>
          <ac:picMkLst>
            <pc:docMk/>
            <pc:sldMk cId="921143057" sldId="258"/>
            <ac:picMk id="5" creationId="{4A269FA2-1F30-0CA9-30D7-58F06633B617}"/>
          </ac:picMkLst>
        </pc:picChg>
      </pc:sldChg>
      <pc:sldChg chg="addSp delSp modSp new mod">
        <pc:chgData name="Dean Marques" userId="d6a60c8ff49ae7ef" providerId="LiveId" clId="{80EBF8C8-3D84-46A4-B5DE-633E227FC9B5}" dt="2022-12-06T21:28:24.524" v="1657" actId="313"/>
        <pc:sldMkLst>
          <pc:docMk/>
          <pc:sldMk cId="1508484678" sldId="259"/>
        </pc:sldMkLst>
        <pc:spChg chg="mod">
          <ac:chgData name="Dean Marques" userId="d6a60c8ff49ae7ef" providerId="LiveId" clId="{80EBF8C8-3D84-46A4-B5DE-633E227FC9B5}" dt="2022-12-06T08:46:57.787" v="216" actId="20577"/>
          <ac:spMkLst>
            <pc:docMk/>
            <pc:sldMk cId="1508484678" sldId="259"/>
            <ac:spMk id="2" creationId="{88F3681B-A284-2D20-2D90-84605D1F5635}"/>
          </ac:spMkLst>
        </pc:spChg>
        <pc:spChg chg="mod">
          <ac:chgData name="Dean Marques" userId="d6a60c8ff49ae7ef" providerId="LiveId" clId="{80EBF8C8-3D84-46A4-B5DE-633E227FC9B5}" dt="2022-12-06T21:27:38.794" v="1646" actId="20577"/>
          <ac:spMkLst>
            <pc:docMk/>
            <pc:sldMk cId="1508484678" sldId="259"/>
            <ac:spMk id="3" creationId="{A3CE4885-8B7C-CFCB-0CAC-E521F062100E}"/>
          </ac:spMkLst>
        </pc:spChg>
        <pc:spChg chg="add del mod">
          <ac:chgData name="Dean Marques" userId="d6a60c8ff49ae7ef" providerId="LiveId" clId="{80EBF8C8-3D84-46A4-B5DE-633E227FC9B5}" dt="2022-12-06T20:10:47.325" v="1179"/>
          <ac:spMkLst>
            <pc:docMk/>
            <pc:sldMk cId="1508484678" sldId="259"/>
            <ac:spMk id="8" creationId="{7EFF373D-9A57-F440-2FD5-577C1D8DA17C}"/>
          </ac:spMkLst>
        </pc:spChg>
        <pc:spChg chg="add mod">
          <ac:chgData name="Dean Marques" userId="d6a60c8ff49ae7ef" providerId="LiveId" clId="{80EBF8C8-3D84-46A4-B5DE-633E227FC9B5}" dt="2022-12-06T21:28:24.524" v="1657" actId="313"/>
          <ac:spMkLst>
            <pc:docMk/>
            <pc:sldMk cId="1508484678" sldId="259"/>
            <ac:spMk id="9" creationId="{F7B50A1F-51BF-F587-C05B-970290E2B73B}"/>
          </ac:spMkLst>
        </pc:spChg>
        <pc:picChg chg="add mod">
          <ac:chgData name="Dean Marques" userId="d6a60c8ff49ae7ef" providerId="LiveId" clId="{80EBF8C8-3D84-46A4-B5DE-633E227FC9B5}" dt="2022-12-06T21:28:00.787" v="1651" actId="1076"/>
          <ac:picMkLst>
            <pc:docMk/>
            <pc:sldMk cId="1508484678" sldId="259"/>
            <ac:picMk id="5" creationId="{FC5DFB79-80D2-E2CC-02D8-DB49F1072B5C}"/>
          </ac:picMkLst>
        </pc:picChg>
        <pc:picChg chg="add mod">
          <ac:chgData name="Dean Marques" userId="d6a60c8ff49ae7ef" providerId="LiveId" clId="{80EBF8C8-3D84-46A4-B5DE-633E227FC9B5}" dt="2022-12-06T20:11:03.441" v="1183" actId="1076"/>
          <ac:picMkLst>
            <pc:docMk/>
            <pc:sldMk cId="1508484678" sldId="259"/>
            <ac:picMk id="7" creationId="{6D5744FD-76F3-7A0B-6836-3DB297BD2921}"/>
          </ac:picMkLst>
        </pc:picChg>
        <pc:picChg chg="add mod">
          <ac:chgData name="Dean Marques" userId="d6a60c8ff49ae7ef" providerId="LiveId" clId="{80EBF8C8-3D84-46A4-B5DE-633E227FC9B5}" dt="2022-12-06T20:18:17.532" v="1206" actId="1076"/>
          <ac:picMkLst>
            <pc:docMk/>
            <pc:sldMk cId="1508484678" sldId="259"/>
            <ac:picMk id="11" creationId="{12A47515-9B9E-A7AB-2FE2-C260A8EE3524}"/>
          </ac:picMkLst>
        </pc:picChg>
        <pc:picChg chg="add mod">
          <ac:chgData name="Dean Marques" userId="d6a60c8ff49ae7ef" providerId="LiveId" clId="{80EBF8C8-3D84-46A4-B5DE-633E227FC9B5}" dt="2022-12-06T21:27:54.219" v="1650" actId="14100"/>
          <ac:picMkLst>
            <pc:docMk/>
            <pc:sldMk cId="1508484678" sldId="259"/>
            <ac:picMk id="13" creationId="{FCE3C6BA-D902-AA59-0A7D-CD87F6A95F35}"/>
          </ac:picMkLst>
        </pc:picChg>
      </pc:sldChg>
      <pc:sldChg chg="modSp new del mod">
        <pc:chgData name="Dean Marques" userId="d6a60c8ff49ae7ef" providerId="LiveId" clId="{80EBF8C8-3D84-46A4-B5DE-633E227FC9B5}" dt="2022-12-07T00:42:42.357" v="3061" actId="47"/>
        <pc:sldMkLst>
          <pc:docMk/>
          <pc:sldMk cId="2796733495" sldId="260"/>
        </pc:sldMkLst>
        <pc:spChg chg="mod">
          <ac:chgData name="Dean Marques" userId="d6a60c8ff49ae7ef" providerId="LiveId" clId="{80EBF8C8-3D84-46A4-B5DE-633E227FC9B5}" dt="2022-12-07T00:24:20.996" v="2916" actId="20577"/>
          <ac:spMkLst>
            <pc:docMk/>
            <pc:sldMk cId="2796733495" sldId="260"/>
            <ac:spMk id="2" creationId="{0F7D3425-790C-87E2-39AA-07CBA357A2AC}"/>
          </ac:spMkLst>
        </pc:spChg>
        <pc:spChg chg="mod">
          <ac:chgData name="Dean Marques" userId="d6a60c8ff49ae7ef" providerId="LiveId" clId="{80EBF8C8-3D84-46A4-B5DE-633E227FC9B5}" dt="2022-12-07T00:25:09.403" v="3060" actId="20577"/>
          <ac:spMkLst>
            <pc:docMk/>
            <pc:sldMk cId="2796733495" sldId="260"/>
            <ac:spMk id="3" creationId="{B4510ADC-B337-3F75-C4F3-26C0969CEFD2}"/>
          </ac:spMkLst>
        </pc:spChg>
      </pc:sldChg>
      <pc:sldChg chg="modSp new mod ord">
        <pc:chgData name="Dean Marques" userId="d6a60c8ff49ae7ef" providerId="LiveId" clId="{80EBF8C8-3D84-46A4-B5DE-633E227FC9B5}" dt="2022-12-07T00:24:14.020" v="2915"/>
        <pc:sldMkLst>
          <pc:docMk/>
          <pc:sldMk cId="2779744136" sldId="261"/>
        </pc:sldMkLst>
        <pc:spChg chg="mod">
          <ac:chgData name="Dean Marques" userId="d6a60c8ff49ae7ef" providerId="LiveId" clId="{80EBF8C8-3D84-46A4-B5DE-633E227FC9B5}" dt="2022-12-06T20:58:05.292" v="1344" actId="20577"/>
          <ac:spMkLst>
            <pc:docMk/>
            <pc:sldMk cId="2779744136" sldId="261"/>
            <ac:spMk id="2" creationId="{92CA3EEB-7D39-E33D-5286-4CB888060217}"/>
          </ac:spMkLst>
        </pc:spChg>
        <pc:spChg chg="mod">
          <ac:chgData name="Dean Marques" userId="d6a60c8ff49ae7ef" providerId="LiveId" clId="{80EBF8C8-3D84-46A4-B5DE-633E227FC9B5}" dt="2022-12-06T21:32:15.082" v="1947" actId="20577"/>
          <ac:spMkLst>
            <pc:docMk/>
            <pc:sldMk cId="2779744136" sldId="261"/>
            <ac:spMk id="3" creationId="{B6BAFA36-E1E4-A8DC-34E6-8BBDF93D92DC}"/>
          </ac:spMkLst>
        </pc:spChg>
      </pc:sldChg>
      <pc:sldChg chg="delSp modSp new mod">
        <pc:chgData name="Dean Marques" userId="d6a60c8ff49ae7ef" providerId="LiveId" clId="{80EBF8C8-3D84-46A4-B5DE-633E227FC9B5}" dt="2022-12-07T00:24:02.648" v="2913" actId="255"/>
        <pc:sldMkLst>
          <pc:docMk/>
          <pc:sldMk cId="404538261" sldId="262"/>
        </pc:sldMkLst>
        <pc:spChg chg="mod">
          <ac:chgData name="Dean Marques" userId="d6a60c8ff49ae7ef" providerId="LiveId" clId="{80EBF8C8-3D84-46A4-B5DE-633E227FC9B5}" dt="2022-12-07T00:24:02.648" v="2913" actId="255"/>
          <ac:spMkLst>
            <pc:docMk/>
            <pc:sldMk cId="404538261" sldId="262"/>
            <ac:spMk id="2" creationId="{5C4A9989-8A7C-EC0C-6129-957FED0C4B69}"/>
          </ac:spMkLst>
        </pc:spChg>
        <pc:spChg chg="del">
          <ac:chgData name="Dean Marques" userId="d6a60c8ff49ae7ef" providerId="LiveId" clId="{80EBF8C8-3D84-46A4-B5DE-633E227FC9B5}" dt="2022-12-07T00:23:55.011" v="2911" actId="478"/>
          <ac:spMkLst>
            <pc:docMk/>
            <pc:sldMk cId="404538261" sldId="262"/>
            <ac:spMk id="3" creationId="{FE80DF80-1A7E-BC18-8B29-39872F661AAA}"/>
          </ac:spMkLst>
        </pc:spChg>
      </pc:sldChg>
      <pc:sldChg chg="delSp modSp new del mod">
        <pc:chgData name="Dean Marques" userId="d6a60c8ff49ae7ef" providerId="LiveId" clId="{80EBF8C8-3D84-46A4-B5DE-633E227FC9B5}" dt="2022-12-06T23:50:20.140" v="2384" actId="47"/>
        <pc:sldMkLst>
          <pc:docMk/>
          <pc:sldMk cId="1770391816" sldId="262"/>
        </pc:sldMkLst>
        <pc:spChg chg="mod">
          <ac:chgData name="Dean Marques" userId="d6a60c8ff49ae7ef" providerId="LiveId" clId="{80EBF8C8-3D84-46A4-B5DE-633E227FC9B5}" dt="2022-12-06T08:53:27.988" v="944" actId="1076"/>
          <ac:spMkLst>
            <pc:docMk/>
            <pc:sldMk cId="1770391816" sldId="262"/>
            <ac:spMk id="2" creationId="{38F62C11-88D0-DD82-773B-51BA1DAB9C75}"/>
          </ac:spMkLst>
        </pc:spChg>
        <pc:spChg chg="del mod">
          <ac:chgData name="Dean Marques" userId="d6a60c8ff49ae7ef" providerId="LiveId" clId="{80EBF8C8-3D84-46A4-B5DE-633E227FC9B5}" dt="2022-12-06T08:53:34.674" v="945" actId="21"/>
          <ac:spMkLst>
            <pc:docMk/>
            <pc:sldMk cId="1770391816" sldId="262"/>
            <ac:spMk id="3" creationId="{D5DE9797-B572-B662-93A3-B5F88BCE4204}"/>
          </ac:spMkLst>
        </pc:spChg>
      </pc:sldChg>
      <pc:sldChg chg="new del ord">
        <pc:chgData name="Dean Marques" userId="d6a60c8ff49ae7ef" providerId="LiveId" clId="{80EBF8C8-3D84-46A4-B5DE-633E227FC9B5}" dt="2022-12-07T00:43:27.433" v="3065" actId="47"/>
        <pc:sldMkLst>
          <pc:docMk/>
          <pc:sldMk cId="3153116295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252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735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869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808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0485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4707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478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13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064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45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6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36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481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230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049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12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244E3-82D6-4628-8F47-E6E4689EB38A}" type="datetimeFigureOut">
              <a:rPr lang="en-CA" smtClean="0"/>
              <a:t>12/06/22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41E556F-F43E-47EB-82C7-E7D9D97A931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5650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8777F-5099-9AF4-5324-E21EB3D32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MyTutor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B6A96-6EFF-8784-6C1E-357F52A1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By Dean Marques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4645528-2CDD-3891-C08C-A9EEE330B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88" y="1202268"/>
            <a:ext cx="3766947" cy="40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5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96C5-30A4-9235-D81F-5F6EF1B1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MyTutor?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6FFFF-B52A-D4C6-6427-2F00FD628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MyTutor is a booking service that can be used to book a tutor for after school appointments</a:t>
            </a:r>
          </a:p>
          <a:p>
            <a:endParaRPr lang="en-CA" sz="2000" dirty="0"/>
          </a:p>
          <a:p>
            <a:r>
              <a:rPr lang="en-CA" sz="2000" dirty="0"/>
              <a:t>Provide clients with easy-to-use booking service</a:t>
            </a:r>
          </a:p>
          <a:p>
            <a:endParaRPr lang="en-CA" sz="2000" dirty="0"/>
          </a:p>
          <a:p>
            <a:r>
              <a:rPr lang="en-CA" sz="2000" dirty="0"/>
              <a:t>Tutors are a popular resource children and teenagers use to work on school work</a:t>
            </a:r>
          </a:p>
          <a:p>
            <a:endParaRPr lang="en-CA" sz="2000" dirty="0"/>
          </a:p>
          <a:p>
            <a:r>
              <a:rPr lang="en-CA" sz="2000" dirty="0"/>
              <a:t>Having a dedicated app makes it easily accessible </a:t>
            </a:r>
          </a:p>
          <a:p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endParaRPr lang="en-CA" sz="2000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0057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418D-B373-6386-9A4B-90500A0F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Planning &amp;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04519-398F-0446-F515-838EB73B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629628" cy="3880773"/>
          </a:xfrm>
        </p:spPr>
        <p:txBody>
          <a:bodyPr/>
          <a:lstStyle/>
          <a:p>
            <a:r>
              <a:rPr lang="en-CA" dirty="0"/>
              <a:t> Flow chart to figure out structure of app</a:t>
            </a:r>
          </a:p>
          <a:p>
            <a:pPr lvl="1"/>
            <a:r>
              <a:rPr lang="en-CA" dirty="0"/>
              <a:t>Using constraint and linear layout for structure of each page</a:t>
            </a:r>
          </a:p>
          <a:p>
            <a:pPr lvl="1"/>
            <a:r>
              <a:rPr lang="en-CA" dirty="0"/>
              <a:t>Sequentially goes through each page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Simplistic, easy to use</a:t>
            </a:r>
          </a:p>
          <a:p>
            <a:pPr lvl="1"/>
            <a:r>
              <a:rPr lang="en-CA" dirty="0"/>
              <a:t>Most user who would use this application are parents</a:t>
            </a:r>
          </a:p>
          <a:p>
            <a:pPr lvl="2"/>
            <a:r>
              <a:rPr lang="en-CA" dirty="0"/>
              <a:t>Target demographic of age 35-50 years old</a:t>
            </a:r>
          </a:p>
          <a:p>
            <a:pPr lvl="1"/>
            <a:r>
              <a:rPr lang="en-CA"/>
              <a:t>Parents are </a:t>
            </a:r>
            <a:r>
              <a:rPr lang="en-CA" dirty="0"/>
              <a:t>typically not well-versed in technology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A2882-FA96-7860-933A-5E66354B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698" y="1315840"/>
            <a:ext cx="4085968" cy="1910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69FA2-1F30-0CA9-30D7-58F06633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493" y="3600951"/>
            <a:ext cx="2341091" cy="31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4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681B-A284-2D20-2D90-84605D1F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E4885-8B7C-CFCB-0CAC-E521F0621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43" y="1690627"/>
            <a:ext cx="8596668" cy="4471276"/>
          </a:xfrm>
        </p:spPr>
        <p:txBody>
          <a:bodyPr>
            <a:normAutofit/>
          </a:bodyPr>
          <a:lstStyle/>
          <a:p>
            <a:r>
              <a:rPr lang="en-CA" dirty="0"/>
              <a:t>Using intent to cycle through screens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Date and time picker to book appointment</a:t>
            </a:r>
          </a:p>
          <a:p>
            <a:pPr lvl="1"/>
            <a:r>
              <a:rPr lang="en-CA" dirty="0"/>
              <a:t>Added time restraints for bookings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DFB79-80D2-E2CC-02D8-DB49F107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906" y="865062"/>
            <a:ext cx="6058930" cy="1539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744FD-76F3-7A0B-6836-3DB297BD2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834" y="3890456"/>
            <a:ext cx="2375360" cy="2835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B50A1F-51BF-F587-C05B-970290E2B73B}"/>
              </a:ext>
            </a:extLst>
          </p:cNvPr>
          <p:cNvSpPr txBox="1"/>
          <p:nvPr/>
        </p:nvSpPr>
        <p:spPr>
          <a:xfrm>
            <a:off x="5441093" y="2967544"/>
            <a:ext cx="530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Shared Preferences to store appointment data</a:t>
            </a:r>
          </a:p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A47515-9B9E-A7AB-2FE2-C260A8EE3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01" y="2878583"/>
            <a:ext cx="5114005" cy="662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3C6BA-D902-AA59-0A7D-CD87F6A95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89" y="5404022"/>
            <a:ext cx="5709403" cy="5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8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3EEB-7D39-E33D-5286-4CB88806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User-guide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FA36-E1E4-A8DC-34E6-8BBDF93D9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Open Application, select find my tutor to start</a:t>
            </a:r>
          </a:p>
          <a:p>
            <a:endParaRPr lang="en-CA" dirty="0"/>
          </a:p>
          <a:p>
            <a:r>
              <a:rPr lang="en-CA" dirty="0"/>
              <a:t>Select subject you need to be tutor in</a:t>
            </a:r>
          </a:p>
          <a:p>
            <a:endParaRPr lang="en-CA" dirty="0"/>
          </a:p>
          <a:p>
            <a:r>
              <a:rPr lang="en-CA" dirty="0"/>
              <a:t>Choose appointment time between 3:00pm and 8:00pm</a:t>
            </a:r>
          </a:p>
          <a:p>
            <a:endParaRPr lang="en-CA" dirty="0"/>
          </a:p>
          <a:p>
            <a:r>
              <a:rPr lang="en-CA" dirty="0"/>
              <a:t>After choosing appointment, you are directed to a confirmation screen that shows your booking</a:t>
            </a:r>
          </a:p>
        </p:txBody>
      </p:sp>
    </p:spTree>
    <p:extLst>
      <p:ext uri="{BB962C8B-B14F-4D97-AF65-F5344CB8AC3E}">
        <p14:creationId xmlns:p14="http://schemas.microsoft.com/office/powerpoint/2010/main" val="277974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9989-8A7C-EC0C-6129-957FED0C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332" y="2641600"/>
            <a:ext cx="8596668" cy="1320800"/>
          </a:xfrm>
        </p:spPr>
        <p:txBody>
          <a:bodyPr/>
          <a:lstStyle/>
          <a:p>
            <a:r>
              <a:rPr lang="en-CA" sz="4800" dirty="0"/>
              <a:t>Demo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5382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628</TotalTime>
  <Words>174</Words>
  <Application>Microsoft Office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MyTutor</vt:lpstr>
      <vt:lpstr>What is MyTutor? </vt:lpstr>
      <vt:lpstr>Planning &amp; Design</vt:lpstr>
      <vt:lpstr>Implementation</vt:lpstr>
      <vt:lpstr>User-guide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Marques</dc:creator>
  <cp:lastModifiedBy>Dean Marques</cp:lastModifiedBy>
  <cp:revision>1</cp:revision>
  <dcterms:created xsi:type="dcterms:W3CDTF">2022-12-06T05:20:41Z</dcterms:created>
  <dcterms:modified xsi:type="dcterms:W3CDTF">2022-12-07T02:30:27Z</dcterms:modified>
</cp:coreProperties>
</file>